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63"/>
    <p:restoredTop sz="94641"/>
  </p:normalViewPr>
  <p:slideViewPr>
    <p:cSldViewPr snapToGrid="0" snapToObjects="1">
      <p:cViewPr varScale="1">
        <p:scale>
          <a:sx n="99" d="100"/>
          <a:sy n="99" d="100"/>
        </p:scale>
        <p:origin x="208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FE0D0-EA5E-DF4B-8137-6CEB5547A2C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2D356-E191-9A45-9A7A-73EC4C9B1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178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FE0D0-EA5E-DF4B-8137-6CEB5547A2C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2D356-E191-9A45-9A7A-73EC4C9B1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610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FE0D0-EA5E-DF4B-8137-6CEB5547A2C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2D356-E191-9A45-9A7A-73EC4C9B1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429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FE0D0-EA5E-DF4B-8137-6CEB5547A2C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2D356-E191-9A45-9A7A-73EC4C9B1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282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FE0D0-EA5E-DF4B-8137-6CEB5547A2C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2D356-E191-9A45-9A7A-73EC4C9B1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259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FE0D0-EA5E-DF4B-8137-6CEB5547A2C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2D356-E191-9A45-9A7A-73EC4C9B1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728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FE0D0-EA5E-DF4B-8137-6CEB5547A2C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2D356-E191-9A45-9A7A-73EC4C9B1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297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FE0D0-EA5E-DF4B-8137-6CEB5547A2C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2D356-E191-9A45-9A7A-73EC4C9B1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58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FE0D0-EA5E-DF4B-8137-6CEB5547A2C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2D356-E191-9A45-9A7A-73EC4C9B1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708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FE0D0-EA5E-DF4B-8137-6CEB5547A2C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2D356-E191-9A45-9A7A-73EC4C9B1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754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FE0D0-EA5E-DF4B-8137-6CEB5547A2C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2D356-E191-9A45-9A7A-73EC4C9B1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756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DFE0D0-EA5E-DF4B-8137-6CEB5547A2C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12D356-E191-9A45-9A7A-73EC4C9B1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0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NSLAC Promo Video">
            <a:hlinkClick r:id="" action="ppaction://media"/>
            <a:extLst>
              <a:ext uri="{FF2B5EF4-FFF2-40B4-BE49-F238E27FC236}">
                <a16:creationId xmlns:a16="http://schemas.microsoft.com/office/drawing/2014/main" id="{C1625552-4F24-2144-84D5-1A9FCA1401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Bookmark 8" time="6437"/>
                    <p14:bmk name="Bookmark 1" time="6583"/>
                    <p14:bmk name="Bookmark 9" time="13459"/>
                    <p14:bmk name="Bookmark 2" time="14342"/>
                    <p14:bmk name="Bookmark 10" time="20482"/>
                    <p14:bmk name="Bookmark 3" time="21786"/>
                    <p14:bmk name="Bookmark 13" time="28382"/>
                    <p14:bmk name="Bookmark 4" time="29229"/>
                    <p14:bmk name="Bookmark 12" time="35697"/>
                    <p14:bmk name="Bookmark 5" time="36673"/>
                    <p14:bmk name="Bookmark 6" time="44298"/>
                    <p14:bmk name="Bookmark 7" time="58736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75" y="3175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5D0B44-3CE6-1143-BD88-41EB2FE0F5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3000" y="2653020"/>
            <a:ext cx="2286000" cy="2286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DECBF0F-8FF5-6E4E-BE74-C89FE00EB458}"/>
              </a:ext>
            </a:extLst>
          </p:cNvPr>
          <p:cNvSpPr txBox="1"/>
          <p:nvPr/>
        </p:nvSpPr>
        <p:spPr>
          <a:xfrm>
            <a:off x="7997780" y="682580"/>
            <a:ext cx="3889420" cy="81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rPr>
              <a:t>MNSLAC Node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6BF3683-A040-D04C-8919-A049453176AA}"/>
              </a:ext>
            </a:extLst>
          </p:cNvPr>
          <p:cNvSpPr txBox="1"/>
          <p:nvPr/>
        </p:nvSpPr>
        <p:spPr>
          <a:xfrm>
            <a:off x="7997780" y="1513577"/>
            <a:ext cx="3889420" cy="868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dirty="0"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rPr>
              <a:t>Lorem ipsum…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dirty="0"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rPr>
              <a:t>Stuff goes here…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05632D-CF20-0E4B-931C-23FD9FBE3CDD}"/>
              </a:ext>
            </a:extLst>
          </p:cNvPr>
          <p:cNvSpPr txBox="1"/>
          <p:nvPr/>
        </p:nvSpPr>
        <p:spPr>
          <a:xfrm>
            <a:off x="7996103" y="1530697"/>
            <a:ext cx="3889420" cy="868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dirty="0"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rPr>
              <a:t>More stuff goes here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dirty="0"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rPr>
              <a:t>Yadda yadda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FE2ACBA-354F-5948-86AA-22418D1B3D9E}"/>
              </a:ext>
            </a:extLst>
          </p:cNvPr>
          <p:cNvSpPr/>
          <p:nvPr/>
        </p:nvSpPr>
        <p:spPr>
          <a:xfrm>
            <a:off x="-1" y="-1"/>
            <a:ext cx="3889420" cy="6854826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75000"/>
                </a:schemeClr>
              </a:gs>
              <a:gs pos="88000">
                <a:schemeClr val="bg1">
                  <a:alpha val="62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rtlCol="0" anchor="t" anchorCtr="0"/>
          <a:lstStyle/>
          <a:p>
            <a:pPr>
              <a:lnSpc>
                <a:spcPct val="150000"/>
              </a:lnSpc>
            </a:pPr>
            <a:endParaRPr lang="en-US" dirty="0">
              <a:latin typeface="Lato Hairline" panose="020F0502020204030203" pitchFamily="34" charset="0"/>
              <a:ea typeface="Lato Hairline" panose="020F0502020204030203" pitchFamily="34" charset="0"/>
              <a:cs typeface="Lato Hairline" panose="020F050202020403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3600" dirty="0"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rPr>
              <a:t>Atmel SAMD21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dirty="0"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rPr>
              <a:t>Leaves your i9 in the dust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dirty="0">
              <a:latin typeface="Lato Hairline" panose="020F0502020204030203" pitchFamily="34" charset="0"/>
              <a:ea typeface="Lato Hairline" panose="020F0502020204030203" pitchFamily="34" charset="0"/>
              <a:cs typeface="Lato Hairline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70991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00216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7" fill="hold" display="0">
                      <p:stCondLst>
                        <p:cond delay="indefinite"/>
                      </p:stCondLst>
                    </p:cTn>
                    <p:tgtEl>
                      <p:spTgt spid="4"/>
                    </p:tgtEl>
                  </p:cMediaNode>
                </p:video>
                <p:seq concurrent="1" nextAc="seek">
                  <p:cTn id="8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6"/>
                      </p:tgtEl>
                    </p:cond>
                  </p:nextCondLst>
                </p:seq>
                <p:seq concurrent="1" nextAc="seek">
                  <p:cTn id="14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5" fill="hold">
                          <p:stCondLst>
                            <p:cond delay="0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8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7"/>
                      </p:tgtEl>
                    </p:cond>
                  </p:nextCondLst>
                </p:seq>
                <p:seq concurrent="1" nextAc="seek">
                  <p:cTn id="20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1" fill="hold">
                          <p:stCondLst>
                            <p:cond delay="0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250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26" dur="250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8"/>
                      </p:tgtEl>
                    </p:cond>
                  </p:nextCondLst>
                </p:seq>
                <p:seq concurrent="1" nextAc="seek">
                  <p:cTn id="27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8" fill="hold">
                          <p:stCondLst>
                            <p:cond delay="0"/>
                          </p:stCondLst>
                          <p:childTnLst>
                            <p:par>
                              <p:cTn id="2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0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250"/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33" dur="250"/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250"/>
                                            <p:tgtEl>
                                              <p:spTgt spid="8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37" dur="250"/>
                                            <p:tgtEl>
                                              <p:spTgt spid="8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1"/>
                      </p:tgtEl>
                    </p:cond>
                  </p:nextCondLst>
                </p:seq>
                <p:seq concurrent="1" nextAc="seek">
                  <p:cTn id="38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9" fill="hold">
                          <p:stCondLst>
                            <p:cond delay="0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12" presetClass="exit" presetSubtype="8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2" dur="500"/>
                                            <p:tgtEl>
                                              <p:spTgt spid="8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wipe(left)">
                                          <p:cBhvr>
                                            <p:cTn id="43" dur="500"/>
                                            <p:tgtEl>
                                              <p:spTgt spid="8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12" presetClass="exit" presetSubtype="8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6" dur="500"/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wipe(left)">
                                          <p:cBhvr>
                                            <p:cTn id="47" dur="500"/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9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/>
                                            <p:tgtEl>
                                              <p:spTgt spid="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500"/>
                                            <p:tgtEl>
                                              <p:spTgt spid="9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56" dur="500"/>
                                            <p:tgtEl>
                                              <p:spTgt spid="9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9"/>
                      </p:tgtEl>
                    </p:cond>
                  </p:nextCondLst>
                </p:seq>
                <p:seq concurrent="1" nextAc="seek">
                  <p:cTn id="57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1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8" fill="hold">
                          <p:stCondLst>
                            <p:cond delay="0"/>
                          </p:stCondLst>
                          <p:childTnLst>
                            <p:par>
                              <p:cTn id="5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0" presetID="12" presetClass="exit" presetSubtype="8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1" dur="250"/>
                                            <p:tgtEl>
                                              <p:spTgt spid="9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wipe(left)">
                                          <p:cBhvr>
                                            <p:cTn id="62" dur="250"/>
                                            <p:tgtEl>
                                              <p:spTgt spid="9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249"/>
                                              </p:stCondLst>
                                            </p:cTn>
                                            <p:tgtEl>
                                              <p:spTgt spid="9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4" presetID="12" presetClass="exit" presetSubtype="8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5" dur="250"/>
                                            <p:tgtEl>
                                              <p:spTgt spid="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wipe(left)">
                                          <p:cBhvr>
                                            <p:cTn id="66" dur="250"/>
                                            <p:tgtEl>
                                              <p:spTgt spid="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249"/>
                                              </p:stCondLst>
                                            </p:cTn>
                                            <p:tgtEl>
                                              <p:spTgt spid="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8" presetID="12" presetClass="exit" presetSubtype="8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9" dur="250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wipe(left)">
                                          <p:cBhvr>
                                            <p:cTn id="70" dur="250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249"/>
                                              </p:stCondLst>
                                            </p:cTn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2" presetID="12" presetClass="entr" presetSubtype="8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4" dur="25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5" dur="2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10"/>
                      </p:tgtEl>
                    </p:cond>
                  </p:nextCondLst>
                </p:seq>
                <p:seq concurrent="1" nextAc="seek">
                  <p:cTn id="76" restart="whenNotActive" fill="hold" evtFilter="cancelBubble" nodeType="interactiveSeq">
                    <p:stCondLst>
                      <p:cond evt="onMediaBookmark" delay="0">
                        <p:tgtEl>
                          <p14:bmkTgt spid="4" bmkName="Bookmark 1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7" fill="hold">
                          <p:stCondLst>
                            <p:cond delay="0"/>
                          </p:stCondLst>
                          <p:childTnLst>
                            <p:par>
                              <p:cTn id="7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9" presetID="12" presetClass="exit" presetSubtype="8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0" dur="25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wipe(left)">
                                          <p:cBhvr>
                                            <p:cTn id="81" dur="2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249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Bookmark 13"/>
                      </p:tgtEl>
                    </p:cond>
                  </p:nextCondLst>
                </p:seq>
              </p:childTnLst>
            </p:cTn>
          </p:par>
        </p:tnLst>
        <p:bldLst>
          <p:bldP spid="7" grpId="0" uiExpand="1" build="allAtOnce"/>
          <p:bldP spid="7" grpId="1" build="allAtOnce"/>
          <p:bldP spid="8" grpId="0" uiExpand="1" build="p"/>
          <p:bldP spid="8" grpId="1" uiExpand="1" build="allAtOnce" rev="1"/>
          <p:bldP spid="9" grpId="0" uiExpand="1" build="allAtOnce"/>
          <p:bldP spid="9" grpId="1" uiExpand="1" build="allAtOnce" rev="1"/>
          <p:bldP spid="10" grpId="0" animBg="1"/>
          <p:bldP spid="10" grpId="1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00216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7" fill="hold" display="0">
                      <p:stCondLst>
                        <p:cond delay="indefinite"/>
                      </p:stCondLst>
                    </p:cTn>
                    <p:tgtEl>
                      <p:spTgt spid="4"/>
                    </p:tgtEl>
                  </p:cMediaNode>
                </p:video>
              </p:childTnLst>
            </p:cTn>
          </p:par>
        </p:tnLst>
      </p:timing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237</TotalTime>
  <Words>23</Words>
  <Application>Microsoft Macintosh PowerPoint</Application>
  <PresentationFormat>Widescreen</PresentationFormat>
  <Paragraphs>8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Lato Hairline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Abraham, Kevin P</dc:creator>
  <cp:lastModifiedBy>Abraham, Kevin P</cp:lastModifiedBy>
  <cp:revision>26</cp:revision>
  <dcterms:created xsi:type="dcterms:W3CDTF">2019-04-19T23:17:25Z</dcterms:created>
  <dcterms:modified xsi:type="dcterms:W3CDTF">2019-04-20T03:14:28Z</dcterms:modified>
</cp:coreProperties>
</file>

<file path=docProps/thumbnail.jpeg>
</file>